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294" r:id="rId4"/>
    <p:sldId id="305" r:id="rId5"/>
    <p:sldId id="304" r:id="rId6"/>
    <p:sldId id="303" r:id="rId7"/>
    <p:sldId id="301" r:id="rId8"/>
    <p:sldId id="30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strom, exteriér, les&#10;&#10;Popis byl vytvořen automaticky">
            <a:extLst>
              <a:ext uri="{FF2B5EF4-FFF2-40B4-BE49-F238E27FC236}">
                <a16:creationId xmlns:a16="http://schemas.microsoft.com/office/drawing/2014/main" id="{9720CCD5-E32C-40C2-8B5C-975E0174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14564" r="589" b="10877"/>
          <a:stretch/>
        </p:blipFill>
        <p:spPr>
          <a:xfrm>
            <a:off x="-64168" y="0"/>
            <a:ext cx="12256168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C4FF24-EEAF-4C1D-83C8-024CD4F3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5680523"/>
            <a:ext cx="12256168" cy="11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fade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strom, exteriér, les&#10;&#10;Popis byl vytvořen automaticky">
            <a:extLst>
              <a:ext uri="{FF2B5EF4-FFF2-40B4-BE49-F238E27FC236}">
                <a16:creationId xmlns:a16="http://schemas.microsoft.com/office/drawing/2014/main" id="{9720CCD5-E32C-40C2-8B5C-975E0174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14564" r="589" b="10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C4FF24-EEAF-4C1D-83C8-024CD4F3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687"/>
            <a:ext cx="12192000" cy="117131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8F78BB9-CFF2-41DB-938C-CE8240790493}"/>
              </a:ext>
            </a:extLst>
          </p:cNvPr>
          <p:cNvSpPr txBox="1"/>
          <p:nvPr/>
        </p:nvSpPr>
        <p:spPr>
          <a:xfrm>
            <a:off x="1969168" y="717143"/>
            <a:ext cx="8253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Rozhledny, vyhlídky a turistické trasy 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příhraničních horách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AFEBF8-2165-4039-9997-7063D418A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5" y="3795547"/>
            <a:ext cx="708142" cy="4721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5F11BC-0343-465D-8208-06CD8CE93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734" y="3824420"/>
            <a:ext cx="709571" cy="4721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939B6E3-4713-4E18-9F9F-E9673AAA232F}"/>
              </a:ext>
            </a:extLst>
          </p:cNvPr>
          <p:cNvSpPr txBox="1"/>
          <p:nvPr/>
        </p:nvSpPr>
        <p:spPr>
          <a:xfrm>
            <a:off x="210251" y="4483816"/>
            <a:ext cx="3947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Obec Albrechtice v Jizerských horách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Tělovýchovná jednota Bižuterie,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z.s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EA2E36-38C6-47BF-AA6F-46605CCC4E32}"/>
              </a:ext>
            </a:extLst>
          </p:cNvPr>
          <p:cNvSpPr txBox="1"/>
          <p:nvPr/>
        </p:nvSpPr>
        <p:spPr>
          <a:xfrm>
            <a:off x="9333241" y="4791592"/>
            <a:ext cx="2648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Miasto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Szklarska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Poręba</a:t>
            </a:r>
            <a:endParaRPr lang="cs-CZ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3912CCB-07E5-44CC-B0CA-9E57FD65EDD2}"/>
              </a:ext>
            </a:extLst>
          </p:cNvPr>
          <p:cNvSpPr txBox="1"/>
          <p:nvPr/>
        </p:nvSpPr>
        <p:spPr>
          <a:xfrm>
            <a:off x="3019926" y="2274844"/>
            <a:ext cx="6152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příjemci:</a:t>
            </a:r>
          </a:p>
        </p:txBody>
      </p:sp>
    </p:spTree>
    <p:extLst>
      <p:ext uri="{BB962C8B-B14F-4D97-AF65-F5344CB8AC3E}">
        <p14:creationId xmlns:p14="http://schemas.microsoft.com/office/powerpoint/2010/main" val="31793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strom, exteriér, les&#10;&#10;Popis byl vytvořen automaticky">
            <a:extLst>
              <a:ext uri="{FF2B5EF4-FFF2-40B4-BE49-F238E27FC236}">
                <a16:creationId xmlns:a16="http://schemas.microsoft.com/office/drawing/2014/main" id="{9720CCD5-E32C-40C2-8B5C-975E0174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14564" r="589" b="10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C4FF24-EEAF-4C1D-83C8-024CD4F3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687"/>
            <a:ext cx="12192000" cy="1171313"/>
          </a:xfrm>
          <a:prstGeom prst="rect">
            <a:avLst/>
          </a:prstGeom>
        </p:spPr>
      </p:pic>
      <p:pic>
        <p:nvPicPr>
          <p:cNvPr id="5" name="Obrázek 4" descr="Obsah obrázku obloha, exteriér, strom&#10;&#10;Popis byl vytvořen automaticky">
            <a:extLst>
              <a:ext uri="{FF2B5EF4-FFF2-40B4-BE49-F238E27FC236}">
                <a16:creationId xmlns:a16="http://schemas.microsoft.com/office/drawing/2014/main" id="{4507E693-BE67-4B3C-8F95-A15D7C783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0"/>
          <a:stretch/>
        </p:blipFill>
        <p:spPr>
          <a:xfrm>
            <a:off x="1540042" y="0"/>
            <a:ext cx="9144000" cy="56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strom, exteriér, les&#10;&#10;Popis byl vytvořen automaticky">
            <a:extLst>
              <a:ext uri="{FF2B5EF4-FFF2-40B4-BE49-F238E27FC236}">
                <a16:creationId xmlns:a16="http://schemas.microsoft.com/office/drawing/2014/main" id="{9720CCD5-E32C-40C2-8B5C-975E0174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14564" r="589" b="10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C4FF24-EEAF-4C1D-83C8-024CD4F3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687"/>
            <a:ext cx="12192000" cy="1171313"/>
          </a:xfrm>
          <a:prstGeom prst="rect">
            <a:avLst/>
          </a:prstGeom>
        </p:spPr>
      </p:pic>
      <p:pic>
        <p:nvPicPr>
          <p:cNvPr id="9" name="Obrázek 8" descr="Obsah obrázku sníh, strom, exteriér, lyžování&#10;&#10;Popis byl vytvořen automaticky">
            <a:extLst>
              <a:ext uri="{FF2B5EF4-FFF2-40B4-BE49-F238E27FC236}">
                <a16:creationId xmlns:a16="http://schemas.microsoft.com/office/drawing/2014/main" id="{E3FB8A44-328B-46F3-B557-4CC57CFCE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7" y="6278"/>
            <a:ext cx="10098505" cy="56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strom, exteriér, les&#10;&#10;Popis byl vytvořen automaticky">
            <a:extLst>
              <a:ext uri="{FF2B5EF4-FFF2-40B4-BE49-F238E27FC236}">
                <a16:creationId xmlns:a16="http://schemas.microsoft.com/office/drawing/2014/main" id="{9720CCD5-E32C-40C2-8B5C-975E0174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14564" r="589" b="10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C4FF24-EEAF-4C1D-83C8-024CD4F3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687"/>
            <a:ext cx="12192000" cy="1171313"/>
          </a:xfrm>
          <a:prstGeom prst="rect">
            <a:avLst/>
          </a:prstGeom>
        </p:spPr>
      </p:pic>
      <p:pic>
        <p:nvPicPr>
          <p:cNvPr id="5" name="Obrázek 4" descr="Obsah obrázku sníh, exteriér, obloha, příroda&#10;&#10;Popis byl vytvořen automaticky">
            <a:extLst>
              <a:ext uri="{FF2B5EF4-FFF2-40B4-BE49-F238E27FC236}">
                <a16:creationId xmlns:a16="http://schemas.microsoft.com/office/drawing/2014/main" id="{1D8AE8E0-3975-42B4-BA07-66ADB2D976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 b="15448"/>
          <a:stretch/>
        </p:blipFill>
        <p:spPr>
          <a:xfrm>
            <a:off x="2919626" y="0"/>
            <a:ext cx="6352748" cy="56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strom, exteriér, les&#10;&#10;Popis byl vytvořen automaticky">
            <a:extLst>
              <a:ext uri="{FF2B5EF4-FFF2-40B4-BE49-F238E27FC236}">
                <a16:creationId xmlns:a16="http://schemas.microsoft.com/office/drawing/2014/main" id="{9720CCD5-E32C-40C2-8B5C-975E0174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14564" r="589" b="10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C4FF24-EEAF-4C1D-83C8-024CD4F3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687"/>
            <a:ext cx="12192000" cy="11713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C52885F-7177-4C3B-9C61-641E6330FD92}"/>
              </a:ext>
            </a:extLst>
          </p:cNvPr>
          <p:cNvSpPr txBox="1"/>
          <p:nvPr/>
        </p:nvSpPr>
        <p:spPr>
          <a:xfrm>
            <a:off x="2469494" y="1159678"/>
            <a:ext cx="7253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nové rozhledny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 nové vyhlídkové plošiny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zrekonstruovaná rozhledna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rekonstruovaná vyhlídková místa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nové úseky cyklostezek</a:t>
            </a:r>
          </a:p>
        </p:txBody>
      </p:sp>
    </p:spTree>
    <p:extLst>
      <p:ext uri="{BB962C8B-B14F-4D97-AF65-F5344CB8AC3E}">
        <p14:creationId xmlns:p14="http://schemas.microsoft.com/office/powerpoint/2010/main" val="31029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84</Words>
  <Application>Microsoft Office PowerPoint</Application>
  <PresentationFormat>Širokoúhlá obrazovka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34</cp:revision>
  <dcterms:created xsi:type="dcterms:W3CDTF">2022-01-14T09:36:18Z</dcterms:created>
  <dcterms:modified xsi:type="dcterms:W3CDTF">2022-03-17T10:03:25Z</dcterms:modified>
</cp:coreProperties>
</file>